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media/audio2.bin" ContentType="audio/unknown"/>
  <Override PartName="/ppt/media/audio4.bin" ContentType="audio/unknown"/>
  <Override PartName="/ppt/media/audio5.bin" ContentType="audio/unknown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0993"/>
  </p:normalViewPr>
  <p:slideViewPr>
    <p:cSldViewPr>
      <p:cViewPr varScale="1">
        <p:scale>
          <a:sx n="104" d="100"/>
          <a:sy n="104" d="100"/>
        </p:scale>
        <p:origin x="19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.xml"/><Relationship Id="rId13" Type="http://schemas.openxmlformats.org/officeDocument/2006/relationships/audio" Target="../media/audio1.wav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wmf"/><Relationship Id="rId7" Type="http://schemas.openxmlformats.org/officeDocument/2006/relationships/vmlDrawing" Target="../drawings/vmlDrawing1.vml"/><Relationship Id="rId12" Type="http://schemas.openxmlformats.org/officeDocument/2006/relationships/image" Target="../media/image5.jp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0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control" Target="../activeX/activeX4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3.wav"/><Relationship Id="rId23" Type="http://schemas.openxmlformats.org/officeDocument/2006/relationships/image" Target="../media/image4.wmf"/><Relationship Id="rId10" Type="http://schemas.openxmlformats.org/officeDocument/2006/relationships/control" Target="../activeX/activeX3.xml"/><Relationship Id="rId19" Type="http://schemas.openxmlformats.org/officeDocument/2006/relationships/audio" Target="../media/audio4.bin"/><Relationship Id="rId4" Type="http://schemas.openxmlformats.org/officeDocument/2006/relationships/slideLayout" Target="../slideLayouts/slideLayout4.xml"/><Relationship Id="rId9" Type="http://schemas.openxmlformats.org/officeDocument/2006/relationships/control" Target="../activeX/activeX2.xml"/><Relationship Id="rId14" Type="http://schemas.openxmlformats.org/officeDocument/2006/relationships/audio" Target="../media/audio2.bin"/><Relationship Id="rId22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13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14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5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9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04800" y="-76200"/>
            <a:ext cx="8510589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781800" y="-76200"/>
            <a:ext cx="1289049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6937752" y="457200"/>
            <a:ext cx="929368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4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4876800" y="-76200"/>
            <a:ext cx="1289049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5014232" y="457200"/>
            <a:ext cx="929368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3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2971800" y="-76200"/>
            <a:ext cx="1289049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09232" y="457200"/>
            <a:ext cx="929368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2</a:t>
            </a:r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990600" y="-76200"/>
            <a:ext cx="1289049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1143000" y="457200"/>
            <a:ext cx="929368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1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8" imgW="1295280" imgH="457200"/>
        </mc:Choice>
        <mc:Fallback>
          <p:control name="TextBox1" r:id="rId8" imgW="1295280" imgH="45720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914400" y="0"/>
                  <a:ext cx="12954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21" r:id="rId9" imgW="1295280" imgH="457200"/>
        </mc:Choice>
        <mc:Fallback>
          <p:control name="TextBox21" r:id="rId9" imgW="1295280" imgH="457200">
            <p:pic>
              <p:nvPicPr>
                <p:cNvPr id="3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2895600" y="0"/>
                  <a:ext cx="12954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name="TextBox22" r:id="rId10" imgW="1295280" imgH="457200"/>
        </mc:Choice>
        <mc:Fallback>
          <p:control name="TextBox22" r:id="rId10" imgW="1295280" imgH="457200">
            <p:pic>
              <p:nvPicPr>
                <p:cNvPr id="4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4800600" y="0"/>
                  <a:ext cx="12954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3" r:id="rId11" imgW="1295280" imgH="457200"/>
        </mc:Choice>
        <mc:Fallback>
          <p:control name="TextBox23" r:id="rId11" imgW="1295280" imgH="457200">
            <p:pic>
              <p:nvPicPr>
                <p:cNvPr id="5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6705600" y="0"/>
                  <a:ext cx="12954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10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2"/>
            <a:ext cx="1166813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TYPE IN CATEGORY 1 HERE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5502" y="685800"/>
            <a:ext cx="1165225" cy="64611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TYPE IN 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2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685800"/>
            <a:ext cx="1166813" cy="64611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TYPE IN 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3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685800"/>
            <a:ext cx="1166813" cy="64611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TYPE IN 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4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685800"/>
            <a:ext cx="1166812" cy="64611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TYPE IN 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5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685800"/>
            <a:ext cx="1166812" cy="64611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TYPE IN 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</a:t>
            </a:r>
          </a:p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6 HERE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481139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this game officially licensed by Jeopardy!?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</a:t>
            </a: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$100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$200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$400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</a:t>
            </a: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$500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FINAL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JEOPARODY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FINAL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JEOPARODY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 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407113"/>
            <a:ext cx="7566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CATEGORY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783</Words>
  <Application>Microsoft Office PowerPoint</Application>
  <PresentationFormat>On-screen Show (4:3)</PresentationFormat>
  <Paragraphs>271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Lauren Boley</cp:lastModifiedBy>
  <cp:revision>106</cp:revision>
  <dcterms:created xsi:type="dcterms:W3CDTF">1999-10-07T17:16:48Z</dcterms:created>
  <dcterms:modified xsi:type="dcterms:W3CDTF">2019-08-07T18:30:56Z</dcterms:modified>
  <cp:category>Game Shows</cp:category>
</cp:coreProperties>
</file>